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56" r:id="rId7"/>
    <p:sldId id="259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6D09E-770E-4F31-A5EA-38B5CC968060}" type="datetimeFigureOut">
              <a:rPr lang="ko-KR" altLang="en-US" smtClean="0"/>
              <a:pPr/>
              <a:t>2011-07-02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AACC8-6853-4BF7-B1A5-2D26BFD59B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87624" y="90872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6000" b="1" dirty="0" smtClean="0">
                <a:solidFill>
                  <a:schemeClr val="accent1"/>
                </a:solidFill>
              </a:rPr>
              <a:t>Parallel computing</a:t>
            </a:r>
            <a:endParaRPr lang="ko-KR" altLang="en-US" sz="6000" b="1" dirty="0">
              <a:solidFill>
                <a:schemeClr val="accent1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19672" y="3068960"/>
            <a:ext cx="6400800" cy="1752600"/>
          </a:xfrm>
        </p:spPr>
        <p:txBody>
          <a:bodyPr>
            <a:noAutofit/>
          </a:bodyPr>
          <a:lstStyle/>
          <a:p>
            <a:r>
              <a:rPr lang="en-US" altLang="ko-KR" sz="3600" b="1" dirty="0" smtClean="0"/>
              <a:t/>
            </a:r>
            <a:br>
              <a:rPr lang="en-US" altLang="ko-KR" sz="3600" b="1" dirty="0" smtClean="0"/>
            </a:br>
            <a:r>
              <a:rPr lang="en-US" altLang="ko-KR" sz="3600" b="1" dirty="0" smtClean="0"/>
              <a:t>Parallel computational geometry</a:t>
            </a:r>
            <a:endParaRPr lang="ko-KR" altLang="en-US" sz="3600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683568" y="2636912"/>
            <a:ext cx="8207375" cy="0"/>
          </a:xfrm>
          <a:prstGeom prst="line">
            <a:avLst/>
          </a:prstGeom>
          <a:noFill/>
          <a:ln w="101600">
            <a:solidFill>
              <a:srgbClr val="9E4E40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99792" y="332656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 smtClean="0">
                <a:latin typeface="Vrinda" pitchFamily="2" charset="0"/>
                <a:cs typeface="Vrinda" pitchFamily="2" charset="0"/>
              </a:rPr>
              <a:t>2</a:t>
            </a:r>
            <a:r>
              <a:rPr lang="en-US" altLang="ko-KR" sz="3200" b="1" baseline="30000" dirty="0" smtClean="0">
                <a:latin typeface="Vrinda" pitchFamily="2" charset="0"/>
                <a:cs typeface="Vrinda" pitchFamily="2" charset="0"/>
              </a:rPr>
              <a:t>nd</a:t>
            </a:r>
            <a:r>
              <a:rPr lang="en-US" altLang="ko-KR" sz="3200" b="1" dirty="0" smtClean="0">
                <a:latin typeface="Vrinda" pitchFamily="2" charset="0"/>
                <a:cs typeface="Vrinda" pitchFamily="2" charset="0"/>
              </a:rPr>
              <a:t> KIAS CAC Summer School on</a:t>
            </a:r>
            <a:endParaRPr lang="ko-KR" altLang="en-US" sz="3200" b="1" dirty="0">
              <a:latin typeface="Vrinda" pitchFamily="2" charset="0"/>
              <a:cs typeface="Vrinda" pitchFamily="2" charset="0"/>
            </a:endParaRPr>
          </a:p>
        </p:txBody>
      </p:sp>
      <p:pic>
        <p:nvPicPr>
          <p:cNvPr id="6" name="그림 5" descr="pi.GIF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67544" y="404664"/>
            <a:ext cx="915581" cy="12318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개체 6"/>
          <p:cNvGraphicFramePr>
            <a:graphicFrameLocks noChangeAspect="1"/>
          </p:cNvGraphicFramePr>
          <p:nvPr/>
        </p:nvGraphicFramePr>
        <p:xfrm>
          <a:off x="678151" y="799752"/>
          <a:ext cx="567556" cy="624311"/>
        </p:xfrm>
        <a:graphic>
          <a:graphicData uri="http://schemas.openxmlformats.org/presentationml/2006/ole">
            <p:oleObj spid="_x0000_s17410" name="수식" r:id="rId4" imgW="126720" imgH="13968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43600" y="558924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이동선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김성기</a:t>
            </a:r>
            <a:endParaRPr lang="ko-KR" alt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36096" y="602128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30JUN11 - 02JUL11 at KIAS</a:t>
            </a:r>
            <a:endParaRPr lang="ko-KR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CUDA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162880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C: FOR STATEMENT -&gt; CUDA index 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1547664" y="2564904"/>
            <a:ext cx="1758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/>
              <a:t>error criteria ?</a:t>
            </a:r>
            <a:endParaRPr lang="ko-KR" altLang="en-US" b="1" dirty="0"/>
          </a:p>
        </p:txBody>
      </p:sp>
      <p:sp>
        <p:nvSpPr>
          <p:cNvPr id="6" name="직사각형 5"/>
          <p:cNvSpPr/>
          <p:nvPr/>
        </p:nvSpPr>
        <p:spPr>
          <a:xfrm>
            <a:off x="6156176" y="1988840"/>
            <a:ext cx="1656184" cy="936104"/>
          </a:xfrm>
          <a:prstGeom prst="rect">
            <a:avLst/>
          </a:prstGeom>
          <a:solidFill>
            <a:schemeClr val="bg1">
              <a:lumMod val="75000"/>
            </a:schemeClr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156176" y="3212976"/>
            <a:ext cx="1656184" cy="936104"/>
          </a:xfrm>
          <a:prstGeom prst="rect">
            <a:avLst/>
          </a:prstGeom>
          <a:solidFill>
            <a:schemeClr val="bg1">
              <a:lumMod val="75000"/>
            </a:schemeClr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156176" y="4365104"/>
            <a:ext cx="1656184" cy="936104"/>
          </a:xfrm>
          <a:prstGeom prst="rect">
            <a:avLst/>
          </a:prstGeom>
          <a:solidFill>
            <a:schemeClr val="bg1">
              <a:lumMod val="75000"/>
            </a:schemeClr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444208" y="2276872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BLOCK</a:t>
            </a:r>
            <a:endParaRPr lang="ko-KR" alt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444208" y="350100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BLOCK</a:t>
            </a:r>
            <a:endParaRPr lang="ko-KR" alt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444208" y="458112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BLOCK</a:t>
            </a:r>
            <a:endParaRPr lang="ko-KR" altLang="en-US" sz="2000" b="1" dirty="0"/>
          </a:p>
        </p:txBody>
      </p:sp>
      <p:sp>
        <p:nvSpPr>
          <p:cNvPr id="12" name="직사각형 11"/>
          <p:cNvSpPr/>
          <p:nvPr/>
        </p:nvSpPr>
        <p:spPr>
          <a:xfrm>
            <a:off x="251520" y="3212976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err="1" smtClean="0"/>
              <a:t>cudaMemcpy</a:t>
            </a:r>
            <a:r>
              <a:rPr lang="ko-KR" altLang="en-US" dirty="0" smtClean="0"/>
              <a:t> </a:t>
            </a:r>
            <a:r>
              <a:rPr lang="en-US" altLang="ko-KR" dirty="0" err="1" smtClean="0"/>
              <a:t>cudaMemcpyHostToDevice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323528" y="45811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dirty="0" err="1" smtClean="0"/>
              <a:t>cudaMemcpy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cudaMemcpyDeviceToHost</a:t>
            </a:r>
            <a:endParaRPr lang="ko-KR" altLang="en-US" dirty="0"/>
          </a:p>
        </p:txBody>
      </p:sp>
      <p:cxnSp>
        <p:nvCxnSpPr>
          <p:cNvPr id="15" name="직선 화살표 연결선 14"/>
          <p:cNvCxnSpPr/>
          <p:nvPr/>
        </p:nvCxnSpPr>
        <p:spPr>
          <a:xfrm>
            <a:off x="4572000" y="2924944"/>
            <a:ext cx="1224136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 rot="10800000">
            <a:off x="4572000" y="4437112"/>
            <a:ext cx="1224136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>
            <a:off x="539552" y="5661248"/>
            <a:ext cx="44959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err="1" smtClean="0"/>
              <a:t>cudaEventSynchronize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cudaEventDestroy</a:t>
            </a:r>
            <a:endParaRPr lang="ko-KR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Future work</a:t>
            </a:r>
            <a:endParaRPr lang="ko-KR" alt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3822" t="16286" r="42857" b="14595"/>
          <a:stretch>
            <a:fillRect/>
          </a:stretch>
        </p:blipFill>
        <p:spPr bwMode="auto">
          <a:xfrm>
            <a:off x="1979712" y="1700808"/>
            <a:ext cx="4968552" cy="4025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MPI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Domain Decomposition</a:t>
            </a:r>
          </a:p>
          <a:p>
            <a:pPr>
              <a:buNone/>
            </a:pPr>
            <a:r>
              <a:rPr lang="en-US" altLang="ko-KR" dirty="0" smtClean="0"/>
              <a:t>   </a:t>
            </a:r>
            <a:r>
              <a:rPr lang="en-US" altLang="ko-KR" sz="2800" dirty="0" smtClean="0"/>
              <a:t>4-processors, overlapping square </a:t>
            </a:r>
            <a:r>
              <a:rPr lang="en-US" altLang="ko-KR" sz="2800" dirty="0" err="1" smtClean="0"/>
              <a:t>subgrids</a:t>
            </a:r>
            <a:endParaRPr lang="en-US" altLang="ko-KR" sz="2800" dirty="0" smtClean="0"/>
          </a:p>
          <a:p>
            <a:r>
              <a:rPr lang="en-US" altLang="ko-KR" dirty="0" smtClean="0"/>
              <a:t>MPI-Command</a:t>
            </a:r>
          </a:p>
          <a:p>
            <a:pPr>
              <a:buNone/>
            </a:pPr>
            <a:r>
              <a:rPr lang="en-US" altLang="ko-KR" dirty="0" smtClean="0"/>
              <a:t>   </a:t>
            </a:r>
            <a:r>
              <a:rPr lang="en-US" altLang="ko-KR" dirty="0" err="1" smtClean="0"/>
              <a:t>mpi_Send</a:t>
            </a:r>
            <a:r>
              <a:rPr lang="en-US" altLang="ko-KR" dirty="0" smtClean="0"/>
              <a:t>                 </a:t>
            </a:r>
            <a:r>
              <a:rPr lang="en-US" altLang="ko-KR" dirty="0" err="1" smtClean="0"/>
              <a:t>mpi_Isend,_Irecv</a:t>
            </a:r>
            <a:r>
              <a:rPr lang="en-US" altLang="ko-KR" dirty="0" smtClean="0"/>
              <a:t>   </a:t>
            </a:r>
          </a:p>
          <a:p>
            <a:pPr>
              <a:buNone/>
            </a:pPr>
            <a:r>
              <a:rPr lang="en-US" altLang="ko-KR" dirty="0" smtClean="0"/>
              <a:t>   </a:t>
            </a:r>
            <a:r>
              <a:rPr lang="en-US" altLang="ko-KR" dirty="0" err="1" smtClean="0"/>
              <a:t>mpi_Recv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  <a:r>
              <a:rPr lang="en-US" altLang="ko-KR" dirty="0" err="1" smtClean="0"/>
              <a:t>mpi_Gather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  <a:r>
              <a:rPr lang="en-US" altLang="ko-KR" dirty="0" err="1" smtClean="0"/>
              <a:t>mpi_Bcast</a:t>
            </a: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>
          <a:xfrm>
            <a:off x="3275856" y="4869160"/>
            <a:ext cx="288032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635896" y="501317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error criteria</a:t>
            </a:r>
            <a:endParaRPr lang="ko-KR" altLang="en-US" b="1" dirty="0"/>
          </a:p>
        </p:txBody>
      </p:sp>
      <p:sp>
        <p:nvSpPr>
          <p:cNvPr id="6" name="오른쪽 중괄호 5"/>
          <p:cNvSpPr/>
          <p:nvPr/>
        </p:nvSpPr>
        <p:spPr>
          <a:xfrm>
            <a:off x="3203848" y="3573016"/>
            <a:ext cx="288032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63888" y="378904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Data Transfer</a:t>
            </a:r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979712" y="1340768"/>
            <a:ext cx="2448272" cy="2160240"/>
          </a:xfrm>
          <a:prstGeom prst="rect">
            <a:avLst/>
          </a:prstGeom>
          <a:solidFill>
            <a:schemeClr val="bg1">
              <a:lumMod val="75000"/>
            </a:schemeClr>
          </a:solidFill>
          <a:ln w="165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5076056" y="1340768"/>
            <a:ext cx="2448272" cy="2160240"/>
          </a:xfrm>
          <a:prstGeom prst="rect">
            <a:avLst/>
          </a:prstGeom>
          <a:solidFill>
            <a:schemeClr val="bg1">
              <a:lumMod val="75000"/>
            </a:schemeClr>
          </a:solidFill>
          <a:ln w="165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979712" y="4221088"/>
            <a:ext cx="2448272" cy="2160240"/>
          </a:xfrm>
          <a:prstGeom prst="rect">
            <a:avLst/>
          </a:prstGeom>
          <a:solidFill>
            <a:schemeClr val="bg1">
              <a:lumMod val="75000"/>
            </a:schemeClr>
          </a:solidFill>
          <a:ln w="165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5148064" y="4221088"/>
            <a:ext cx="2448272" cy="2160240"/>
          </a:xfrm>
          <a:prstGeom prst="rect">
            <a:avLst/>
          </a:prstGeom>
          <a:solidFill>
            <a:schemeClr val="bg1">
              <a:lumMod val="75000"/>
            </a:schemeClr>
          </a:solidFill>
          <a:ln w="165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2123728" y="404664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 smtClean="0"/>
              <a:t>Domain Decomposition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3059832" y="620688"/>
            <a:ext cx="475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5400" b="1" dirty="0" smtClean="0"/>
              <a:t>Geometry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25431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직사각형 7"/>
          <p:cNvSpPr/>
          <p:nvPr/>
        </p:nvSpPr>
        <p:spPr>
          <a:xfrm>
            <a:off x="1043608" y="3356992"/>
            <a:ext cx="8820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Soap films and soap bubbles are examples of "minimal surfaces," 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2771800" y="2420888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 smtClean="0"/>
              <a:t> </a:t>
            </a:r>
            <a:r>
              <a:rPr lang="en-US" altLang="ko-KR" sz="3200" b="1" dirty="0" smtClean="0">
                <a:solidFill>
                  <a:schemeClr val="accent2">
                    <a:lumMod val="75000"/>
                  </a:schemeClr>
                </a:solidFill>
              </a:rPr>
              <a:t>Plateau's Problem</a:t>
            </a:r>
            <a:endParaRPr lang="ko-KR" altLang="en-US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4509120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2">
                    <a:lumMod val="75000"/>
                  </a:schemeClr>
                </a:solidFill>
              </a:rPr>
              <a:t>Mean Curvature zero </a:t>
            </a:r>
            <a:endParaRPr lang="ko-KR" alt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267744" y="5085184"/>
            <a:ext cx="4612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Differential Geometry: fundamental forms</a:t>
            </a:r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267744" y="5733256"/>
            <a:ext cx="589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Numerical method: Finite difference method, Level set</a:t>
            </a:r>
            <a:endParaRPr lang="ko-KR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123728" y="1412776"/>
            <a:ext cx="6449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 smtClean="0"/>
              <a:t>Computation of the Minimal surface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22193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174624" y="4509120"/>
          <a:ext cx="8969376" cy="990600"/>
        </p:xfrm>
        <a:graphic>
          <a:graphicData uri="http://schemas.openxmlformats.org/presentationml/2006/ole">
            <p:oleObj spid="_x0000_s19459" name="수식" r:id="rId4" imgW="2298600" imgH="253800" progId="Equation.3">
              <p:embed/>
            </p:oleObj>
          </a:graphicData>
        </a:graphic>
      </p:graphicFrame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2339752" y="2492896"/>
          <a:ext cx="5748338" cy="1635125"/>
        </p:xfrm>
        <a:graphic>
          <a:graphicData uri="http://schemas.openxmlformats.org/presentationml/2006/ole">
            <p:oleObj spid="_x0000_s19460" name="수식" r:id="rId5" imgW="1473120" imgH="419040" progId="Equation.3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개체 3"/>
          <p:cNvGraphicFramePr>
            <a:graphicFrameLocks noChangeAspect="1"/>
          </p:cNvGraphicFramePr>
          <p:nvPr/>
        </p:nvGraphicFramePr>
        <p:xfrm>
          <a:off x="323850" y="404664"/>
          <a:ext cx="8820150" cy="990600"/>
        </p:xfrm>
        <a:graphic>
          <a:graphicData uri="http://schemas.openxmlformats.org/presentationml/2006/ole">
            <p:oleObj spid="_x0000_s1026" name="수식" r:id="rId3" imgW="2260440" imgH="253800" progId="Equation.3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79512" y="1844824"/>
          <a:ext cx="4032448" cy="1189191"/>
        </p:xfrm>
        <a:graphic>
          <a:graphicData uri="http://schemas.openxmlformats.org/presentationml/2006/ole">
            <p:oleObj spid="_x0000_s1027" name="수식" r:id="rId4" imgW="1549080" imgH="457200" progId="Equation.3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323528" y="3573017"/>
          <a:ext cx="3672408" cy="1103922"/>
        </p:xfrm>
        <a:graphic>
          <a:graphicData uri="http://schemas.openxmlformats.org/presentationml/2006/ole">
            <p:oleObj spid="_x0000_s1029" name="수식" r:id="rId5" imgW="1562040" imgH="469800" progId="Equation.3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4535488" y="2132856"/>
          <a:ext cx="4608512" cy="1049548"/>
        </p:xfrm>
        <a:graphic>
          <a:graphicData uri="http://schemas.openxmlformats.org/presentationml/2006/ole">
            <p:oleObj spid="_x0000_s1030" name="수식" r:id="rId6" imgW="2006280" imgH="457200" progId="Equation.3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4572000" y="3501008"/>
          <a:ext cx="4572000" cy="1069310"/>
        </p:xfrm>
        <a:graphic>
          <a:graphicData uri="http://schemas.openxmlformats.org/presentationml/2006/ole">
            <p:oleObj spid="_x0000_s1031" name="수식" r:id="rId7" imgW="2006280" imgH="469800" progId="Equation.3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431032" y="4869160"/>
          <a:ext cx="8712968" cy="1320500"/>
        </p:xfrm>
        <a:graphic>
          <a:graphicData uri="http://schemas.openxmlformats.org/presentationml/2006/ole">
            <p:oleObj spid="_x0000_s1032" name="수식" r:id="rId8" imgW="3098520" imgH="469800" progId="Equation.3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3131840" y="836712"/>
          <a:ext cx="2428192" cy="979711"/>
        </p:xfrm>
        <a:graphic>
          <a:graphicData uri="http://schemas.openxmlformats.org/presentationml/2006/ole">
            <p:oleObj spid="_x0000_s4100" name="수식" r:id="rId3" imgW="596880" imgH="241200" progId="Equation.3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3203848" y="1772816"/>
          <a:ext cx="2065337" cy="1597025"/>
        </p:xfrm>
        <a:graphic>
          <a:graphicData uri="http://schemas.openxmlformats.org/presentationml/2006/ole">
            <p:oleObj spid="_x0000_s4101" name="수식" r:id="rId4" imgW="507960" imgH="39348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59632" y="3933056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/>
              <a:t>2dimensional case, and good boundary conditions…</a:t>
            </a:r>
            <a:endParaRPr lang="ko-KR" altLang="en-US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화살표 연결선 5"/>
          <p:cNvCxnSpPr/>
          <p:nvPr/>
        </p:nvCxnSpPr>
        <p:spPr>
          <a:xfrm>
            <a:off x="2056187" y="1638872"/>
            <a:ext cx="677859" cy="5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화살표 연결선 10"/>
          <p:cNvCxnSpPr/>
          <p:nvPr/>
        </p:nvCxnSpPr>
        <p:spPr>
          <a:xfrm rot="5400000">
            <a:off x="4709023" y="3019980"/>
            <a:ext cx="458053" cy="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39552" y="1124744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Boundary conditions : </a:t>
            </a:r>
            <a:r>
              <a:rPr lang="en-US" altLang="ko-KR" dirty="0" err="1" smtClean="0"/>
              <a:t>Scherk's</a:t>
            </a:r>
            <a:r>
              <a:rPr lang="en-US" altLang="ko-KR" dirty="0" smtClean="0"/>
              <a:t> Minimal Surface</a:t>
            </a:r>
            <a:endParaRPr lang="ko-KR" altLang="en-US" dirty="0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03" y="1638872"/>
            <a:ext cx="4680520" cy="350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직선 화살표 연결선 21"/>
          <p:cNvCxnSpPr/>
          <p:nvPr/>
        </p:nvCxnSpPr>
        <p:spPr>
          <a:xfrm flipV="1">
            <a:off x="725788" y="4725144"/>
            <a:ext cx="1181916" cy="50405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화살표 연결선 22"/>
          <p:cNvCxnSpPr/>
          <p:nvPr/>
        </p:nvCxnSpPr>
        <p:spPr>
          <a:xfrm>
            <a:off x="797796" y="2060849"/>
            <a:ext cx="610073" cy="39261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rot="5400000">
            <a:off x="3699344" y="2069408"/>
            <a:ext cx="936104" cy="19890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/>
          <p:nvPr/>
        </p:nvCxnSpPr>
        <p:spPr>
          <a:xfrm rot="5400000">
            <a:off x="2524735" y="3172009"/>
            <a:ext cx="1112414" cy="4222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132856"/>
            <a:ext cx="3750253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3" name="직선 연결선 42"/>
          <p:cNvCxnSpPr/>
          <p:nvPr/>
        </p:nvCxnSpPr>
        <p:spPr>
          <a:xfrm>
            <a:off x="5580112" y="3717032"/>
            <a:ext cx="2808312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 rot="5400000">
            <a:off x="5904148" y="3681028"/>
            <a:ext cx="223224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724128" y="285293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RANK0</a:t>
            </a:r>
            <a:endParaRPr lang="ko-KR" altLang="en-US" b="1" dirty="0">
              <a:solidFill>
                <a:srgbClr val="FFFF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724128" y="407707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RANK1</a:t>
            </a:r>
            <a:endParaRPr lang="ko-KR" altLang="en-US" b="1" dirty="0">
              <a:solidFill>
                <a:srgbClr val="FFFF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64288" y="285293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RANK2</a:t>
            </a:r>
            <a:endParaRPr lang="ko-KR" altLang="en-US" b="1" dirty="0">
              <a:solidFill>
                <a:srgbClr val="FFFF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236296" y="400506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RANK3</a:t>
            </a:r>
            <a:endParaRPr lang="ko-KR" alt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16832"/>
            <a:ext cx="406125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직선 화살표 연결선 4"/>
          <p:cNvCxnSpPr/>
          <p:nvPr/>
        </p:nvCxnSpPr>
        <p:spPr>
          <a:xfrm>
            <a:off x="1043608" y="1700808"/>
            <a:ext cx="72008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화살표 연결선 5"/>
          <p:cNvCxnSpPr/>
          <p:nvPr/>
        </p:nvCxnSpPr>
        <p:spPr>
          <a:xfrm rot="5400000" flipH="1" flipV="1">
            <a:off x="1626873" y="4948368"/>
            <a:ext cx="864095" cy="7056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화살표 연결선 6"/>
          <p:cNvCxnSpPr/>
          <p:nvPr/>
        </p:nvCxnSpPr>
        <p:spPr>
          <a:xfrm rot="5400000">
            <a:off x="3277846" y="2938775"/>
            <a:ext cx="459879" cy="1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 rot="10800000" flipV="1">
            <a:off x="4788024" y="1700808"/>
            <a:ext cx="79208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9552" y="112474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Boundary conditions</a:t>
            </a:r>
            <a:endParaRPr lang="ko-KR" alt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 l="21822" t="53005" r="58828" b="21075"/>
          <a:stretch>
            <a:fillRect/>
          </a:stretch>
        </p:blipFill>
        <p:spPr bwMode="auto">
          <a:xfrm>
            <a:off x="5508104" y="2060848"/>
            <a:ext cx="309634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124</Words>
  <Application>Microsoft Office PowerPoint</Application>
  <PresentationFormat>화면 슬라이드 쇼(4:3)</PresentationFormat>
  <Paragraphs>40</Paragraphs>
  <Slides>11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3" baseType="lpstr">
      <vt:lpstr>Office 테마</vt:lpstr>
      <vt:lpstr>수식</vt:lpstr>
      <vt:lpstr>Parallel computing</vt:lpstr>
      <vt:lpstr>MPI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CUDA</vt:lpstr>
      <vt:lpstr>Future 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esen</dc:creator>
  <cp:lastModifiedBy>math</cp:lastModifiedBy>
  <cp:revision>14</cp:revision>
  <dcterms:created xsi:type="dcterms:W3CDTF">2011-07-01T10:24:24Z</dcterms:created>
  <dcterms:modified xsi:type="dcterms:W3CDTF">2011-07-02T05:00:07Z</dcterms:modified>
</cp:coreProperties>
</file>